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5903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618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247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323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00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63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311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399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837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459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687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B8AAA-C25F-4C1D-921C-C78CC2A493EF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43AA-32F2-4C59-9908-D5CE54F050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2221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83177"/>
              </p:ext>
            </p:extLst>
          </p:nvPr>
        </p:nvGraphicFramePr>
        <p:xfrm>
          <a:off x="1343025" y="1393311"/>
          <a:ext cx="9115425" cy="37515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3757">
                  <a:extLst>
                    <a:ext uri="{9D8B030D-6E8A-4147-A177-3AD203B41FA5}">
                      <a16:colId xmlns:a16="http://schemas.microsoft.com/office/drawing/2014/main" val="2227012050"/>
                    </a:ext>
                  </a:extLst>
                </a:gridCol>
                <a:gridCol w="1622706">
                  <a:extLst>
                    <a:ext uri="{9D8B030D-6E8A-4147-A177-3AD203B41FA5}">
                      <a16:colId xmlns:a16="http://schemas.microsoft.com/office/drawing/2014/main" val="3460706044"/>
                    </a:ext>
                  </a:extLst>
                </a:gridCol>
                <a:gridCol w="1290788">
                  <a:extLst>
                    <a:ext uri="{9D8B030D-6E8A-4147-A177-3AD203B41FA5}">
                      <a16:colId xmlns:a16="http://schemas.microsoft.com/office/drawing/2014/main" val="2876383330"/>
                    </a:ext>
                  </a:extLst>
                </a:gridCol>
                <a:gridCol w="1382988">
                  <a:extLst>
                    <a:ext uri="{9D8B030D-6E8A-4147-A177-3AD203B41FA5}">
                      <a16:colId xmlns:a16="http://schemas.microsoft.com/office/drawing/2014/main" val="3029875115"/>
                    </a:ext>
                  </a:extLst>
                </a:gridCol>
                <a:gridCol w="1475186">
                  <a:extLst>
                    <a:ext uri="{9D8B030D-6E8A-4147-A177-3AD203B41FA5}">
                      <a16:colId xmlns:a16="http://schemas.microsoft.com/office/drawing/2014/main" val="1288866233"/>
                    </a:ext>
                  </a:extLst>
                </a:gridCol>
              </a:tblGrid>
              <a:tr h="37760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 Final  de Residuos Sólidos Urbanos en Relleno Sanitario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2013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0493"/>
                  </a:ext>
                </a:extLst>
              </a:tr>
              <a:tr h="2734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394767"/>
                  </a:ext>
                </a:extLst>
              </a:tr>
              <a:tr h="286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263.46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3,161.46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350194"/>
                  </a:ext>
                </a:extLst>
              </a:tr>
              <a:tr h="2734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267.38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3,208.54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0560599"/>
                  </a:ext>
                </a:extLst>
              </a:tr>
              <a:tr h="3124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172.33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2,067.99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135794"/>
                  </a:ext>
                </a:extLst>
              </a:tr>
              <a:tr h="2734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12.84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385.19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4,622.24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0674064"/>
                  </a:ext>
                </a:extLst>
              </a:tr>
              <a:tr h="29947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114.97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1,379.61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7939265"/>
                  </a:ext>
                </a:extLst>
              </a:tr>
              <a:tr h="3124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117.64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1,411.73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417197"/>
                  </a:ext>
                </a:extLst>
              </a:tr>
              <a:tr h="2604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74.46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893.49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7094212"/>
                  </a:ext>
                </a:extLst>
              </a:tr>
              <a:tr h="3124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2,578.62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9986741"/>
                  </a:ext>
                </a:extLst>
              </a:tr>
              <a:tr h="286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125.24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1,502.87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0132132"/>
                  </a:ext>
                </a:extLst>
              </a:tr>
              <a:tr h="2604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602.76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1129591"/>
                  </a:ext>
                </a:extLst>
              </a:tr>
              <a:tr h="22194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90,960.00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59.53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1,785.78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21,429.31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199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483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2021-11-05T17:30:55Z</dcterms:created>
  <dcterms:modified xsi:type="dcterms:W3CDTF">2021-11-10T18:29:29Z</dcterms:modified>
</cp:coreProperties>
</file>