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295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8405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2948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769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475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5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020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918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5667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6799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121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8164E-1275-4318-B090-C7423BA953CD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05580-D56C-4E98-9EBA-E458316A2D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56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272" y="129896"/>
            <a:ext cx="2887728" cy="7258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622" y="4317966"/>
            <a:ext cx="6722378" cy="2540034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786860"/>
              </p:ext>
            </p:extLst>
          </p:nvPr>
        </p:nvGraphicFramePr>
        <p:xfrm>
          <a:off x="1928814" y="1337492"/>
          <a:ext cx="8329610" cy="404318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23606">
                  <a:extLst>
                    <a:ext uri="{9D8B030D-6E8A-4147-A177-3AD203B41FA5}">
                      <a16:colId xmlns:a16="http://schemas.microsoft.com/office/drawing/2014/main" val="3257663755"/>
                    </a:ext>
                  </a:extLst>
                </a:gridCol>
                <a:gridCol w="1301501">
                  <a:extLst>
                    <a:ext uri="{9D8B030D-6E8A-4147-A177-3AD203B41FA5}">
                      <a16:colId xmlns:a16="http://schemas.microsoft.com/office/drawing/2014/main" val="2275478539"/>
                    </a:ext>
                  </a:extLst>
                </a:gridCol>
                <a:gridCol w="1301501">
                  <a:extLst>
                    <a:ext uri="{9D8B030D-6E8A-4147-A177-3AD203B41FA5}">
                      <a16:colId xmlns:a16="http://schemas.microsoft.com/office/drawing/2014/main" val="3618780516"/>
                    </a:ext>
                  </a:extLst>
                </a:gridCol>
                <a:gridCol w="1301501">
                  <a:extLst>
                    <a:ext uri="{9D8B030D-6E8A-4147-A177-3AD203B41FA5}">
                      <a16:colId xmlns:a16="http://schemas.microsoft.com/office/drawing/2014/main" val="2962301642"/>
                    </a:ext>
                  </a:extLst>
                </a:gridCol>
                <a:gridCol w="1301501">
                  <a:extLst>
                    <a:ext uri="{9D8B030D-6E8A-4147-A177-3AD203B41FA5}">
                      <a16:colId xmlns:a16="http://schemas.microsoft.com/office/drawing/2014/main" val="2894660210"/>
                    </a:ext>
                  </a:extLst>
                </a:gridCol>
              </a:tblGrid>
              <a:tr h="3706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</a:t>
                      </a:r>
                      <a:r>
                        <a:rPr lang="es-MX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de Residuos Sólidos Urbanos en Relleno Sanitario 2015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49472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146593"/>
                  </a:ext>
                </a:extLst>
              </a:tr>
              <a:tr h="3000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356.50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4,277.98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280662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365.54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4,386.50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6770136"/>
                  </a:ext>
                </a:extLst>
              </a:tr>
              <a:tr h="32861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181.21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2,174.49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7199789"/>
                  </a:ext>
                </a:extLst>
              </a:tr>
              <a:tr h="3000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 El Alto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450.18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5,402.13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452134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151.73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1,820.73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7521892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138.23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1,658.75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1008667"/>
                  </a:ext>
                </a:extLst>
              </a:tr>
              <a:tr h="3000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84.67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1,016.08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883407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244.19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2,930.28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3324405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144.41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1,732.96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1804816"/>
                  </a:ext>
                </a:extLst>
              </a:tr>
              <a:tr h="30636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08086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90,960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70.56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2,116.66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25,399.91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3415085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3364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7392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3</cp:revision>
  <dcterms:created xsi:type="dcterms:W3CDTF">2021-11-05T17:35:28Z</dcterms:created>
  <dcterms:modified xsi:type="dcterms:W3CDTF">2021-11-10T18:43:27Z</dcterms:modified>
</cp:coreProperties>
</file>