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448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744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431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866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68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675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54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02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130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350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26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49003-C9C0-406E-9391-E62792431469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08559-0610-4DE5-8881-06420C8889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783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062" y="4191174"/>
            <a:ext cx="7057938" cy="26668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22251"/>
              </p:ext>
            </p:extLst>
          </p:nvPr>
        </p:nvGraphicFramePr>
        <p:xfrm>
          <a:off x="1500188" y="1428751"/>
          <a:ext cx="9486900" cy="39319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56903">
                  <a:extLst>
                    <a:ext uri="{9D8B030D-6E8A-4147-A177-3AD203B41FA5}">
                      <a16:colId xmlns:a16="http://schemas.microsoft.com/office/drawing/2014/main" val="934091601"/>
                    </a:ext>
                  </a:extLst>
                </a:gridCol>
                <a:gridCol w="1295140">
                  <a:extLst>
                    <a:ext uri="{9D8B030D-6E8A-4147-A177-3AD203B41FA5}">
                      <a16:colId xmlns:a16="http://schemas.microsoft.com/office/drawing/2014/main" val="1963687171"/>
                    </a:ext>
                  </a:extLst>
                </a:gridCol>
                <a:gridCol w="1295140">
                  <a:extLst>
                    <a:ext uri="{9D8B030D-6E8A-4147-A177-3AD203B41FA5}">
                      <a16:colId xmlns:a16="http://schemas.microsoft.com/office/drawing/2014/main" val="805672890"/>
                    </a:ext>
                  </a:extLst>
                </a:gridCol>
                <a:gridCol w="1651303">
                  <a:extLst>
                    <a:ext uri="{9D8B030D-6E8A-4147-A177-3AD203B41FA5}">
                      <a16:colId xmlns:a16="http://schemas.microsoft.com/office/drawing/2014/main" val="2470991947"/>
                    </a:ext>
                  </a:extLst>
                </a:gridCol>
                <a:gridCol w="2088414">
                  <a:extLst>
                    <a:ext uri="{9D8B030D-6E8A-4147-A177-3AD203B41FA5}">
                      <a16:colId xmlns:a16="http://schemas.microsoft.com/office/drawing/2014/main" val="3261002998"/>
                    </a:ext>
                  </a:extLst>
                </a:gridCol>
              </a:tblGrid>
              <a:tr h="41433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Residuos Sólidos Urbanos en Relleno Sanitario 2018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7600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157440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386.56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4,638.74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7157231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423.80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5,085.55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8348556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183.69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2,204.28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6014725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483.36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5,800.26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6133187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158.33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1,899.99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899593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1,752.00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4965260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90.43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1,085.18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2196364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262.55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3,150.60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21326438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1,877.80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0480319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599.80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4658703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78.04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2,341.18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28,094.20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1686818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29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2021-11-05T17:39:23Z</dcterms:created>
  <dcterms:modified xsi:type="dcterms:W3CDTF">2021-11-10T19:06:43Z</dcterms:modified>
</cp:coreProperties>
</file>