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1733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9250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0214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275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254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171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3992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163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247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9464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5793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1C0A2-8138-4161-8610-DD2FACB82659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642EF-B996-44F6-ABD9-21EFCA3238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046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4278" y="5525209"/>
            <a:ext cx="11906250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 smtClean="0">
                <a:latin typeface="PFAgoraSansPro-Light" pitchFamily="2" charset="0"/>
              </a:rPr>
              <a:t>V</a:t>
            </a:r>
            <a:r>
              <a:rPr lang="es-MX" sz="1000" b="1" dirty="0" smtClean="0">
                <a:solidFill>
                  <a:schemeClr val="tx1"/>
                </a:solidFill>
                <a:latin typeface="PFAgoraSansPro-Light" pitchFamily="2" charset="0"/>
              </a:rPr>
              <a:t>ariables: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Los 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datos de población corresponde a los resultados del Censo de Población y vivienda 2010.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Las cifras corresponde a residuos sólidos urbanos (RSU) definidos en la Ley General para la Prevención y Gestión Integral de Residuos (LGPGIR) como </a:t>
            </a:r>
            <a:r>
              <a:rPr lang="es-MX" sz="1000" dirty="0">
                <a:latin typeface="PFAgoraSansPro-Light" pitchFamily="2" charset="0"/>
              </a:rPr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919852"/>
              </p:ext>
            </p:extLst>
          </p:nvPr>
        </p:nvGraphicFramePr>
        <p:xfrm>
          <a:off x="1157288" y="1625116"/>
          <a:ext cx="9601199" cy="341027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22752">
                  <a:extLst>
                    <a:ext uri="{9D8B030D-6E8A-4147-A177-3AD203B41FA5}">
                      <a16:colId xmlns:a16="http://schemas.microsoft.com/office/drawing/2014/main" val="3804704767"/>
                    </a:ext>
                  </a:extLst>
                </a:gridCol>
                <a:gridCol w="1881837">
                  <a:extLst>
                    <a:ext uri="{9D8B030D-6E8A-4147-A177-3AD203B41FA5}">
                      <a16:colId xmlns:a16="http://schemas.microsoft.com/office/drawing/2014/main" val="2858241280"/>
                    </a:ext>
                  </a:extLst>
                </a:gridCol>
                <a:gridCol w="1593798">
                  <a:extLst>
                    <a:ext uri="{9D8B030D-6E8A-4147-A177-3AD203B41FA5}">
                      <a16:colId xmlns:a16="http://schemas.microsoft.com/office/drawing/2014/main" val="1064620011"/>
                    </a:ext>
                  </a:extLst>
                </a:gridCol>
                <a:gridCol w="1651406">
                  <a:extLst>
                    <a:ext uri="{9D8B030D-6E8A-4147-A177-3AD203B41FA5}">
                      <a16:colId xmlns:a16="http://schemas.microsoft.com/office/drawing/2014/main" val="3730701005"/>
                    </a:ext>
                  </a:extLst>
                </a:gridCol>
                <a:gridCol w="1651406">
                  <a:extLst>
                    <a:ext uri="{9D8B030D-6E8A-4147-A177-3AD203B41FA5}">
                      <a16:colId xmlns:a16="http://schemas.microsoft.com/office/drawing/2014/main" val="461317184"/>
                    </a:ext>
                  </a:extLst>
                </a:gridCol>
              </a:tblGrid>
              <a:tr h="643461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MX" sz="1800" b="1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800" b="1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Estación de</a:t>
                      </a:r>
                      <a:r>
                        <a:rPr lang="es-MX" sz="1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Transferencia de Residuos Sólidos Urbanos 2011</a:t>
                      </a:r>
                      <a:endParaRPr lang="es-MX" sz="18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533731"/>
                  </a:ext>
                </a:extLst>
              </a:tr>
              <a:tr h="46033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MX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de RSU</a:t>
                      </a:r>
                      <a:endParaRPr lang="es-MX" sz="18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10841"/>
                  </a:ext>
                </a:extLst>
              </a:tr>
              <a:tr h="23121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Ton/día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Ton/año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808295"/>
                  </a:ext>
                </a:extLst>
              </a:tr>
              <a:tr h="44672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Tizapán El Alto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13.93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417.92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5,015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1353039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3.35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100.42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1,205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5426037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76.08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913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7579600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 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106.5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1,278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9967663"/>
                  </a:ext>
                </a:extLst>
              </a:tr>
              <a:tr h="2490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36,861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23.37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700.92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8,411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6895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16241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153</Words>
  <Application>Microsoft Office PowerPoint</Application>
  <PresentationFormat>Panorámica</PresentationFormat>
  <Paragraphs>35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12</cp:revision>
  <dcterms:created xsi:type="dcterms:W3CDTF">2021-11-05T21:02:07Z</dcterms:created>
  <dcterms:modified xsi:type="dcterms:W3CDTF">2021-11-08T21:35:11Z</dcterms:modified>
</cp:coreProperties>
</file>