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45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10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616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863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721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647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95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09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472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75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165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E69C5-097F-4210-B7B9-6B976F891DF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C073C-BAC3-4506-B013-A57C706346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73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43895"/>
              </p:ext>
            </p:extLst>
          </p:nvPr>
        </p:nvGraphicFramePr>
        <p:xfrm>
          <a:off x="1200151" y="1579995"/>
          <a:ext cx="9358312" cy="332061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81103">
                  <a:extLst>
                    <a:ext uri="{9D8B030D-6E8A-4147-A177-3AD203B41FA5}">
                      <a16:colId xmlns:a16="http://schemas.microsoft.com/office/drawing/2014/main" val="3829723061"/>
                    </a:ext>
                  </a:extLst>
                </a:gridCol>
                <a:gridCol w="1786402">
                  <a:extLst>
                    <a:ext uri="{9D8B030D-6E8A-4147-A177-3AD203B41FA5}">
                      <a16:colId xmlns:a16="http://schemas.microsoft.com/office/drawing/2014/main" val="1687005101"/>
                    </a:ext>
                  </a:extLst>
                </a:gridCol>
                <a:gridCol w="1542803">
                  <a:extLst>
                    <a:ext uri="{9D8B030D-6E8A-4147-A177-3AD203B41FA5}">
                      <a16:colId xmlns:a16="http://schemas.microsoft.com/office/drawing/2014/main" val="22707981"/>
                    </a:ext>
                  </a:extLst>
                </a:gridCol>
                <a:gridCol w="1624002">
                  <a:extLst>
                    <a:ext uri="{9D8B030D-6E8A-4147-A177-3AD203B41FA5}">
                      <a16:colId xmlns:a16="http://schemas.microsoft.com/office/drawing/2014/main" val="760388390"/>
                    </a:ext>
                  </a:extLst>
                </a:gridCol>
                <a:gridCol w="1624002">
                  <a:extLst>
                    <a:ext uri="{9D8B030D-6E8A-4147-A177-3AD203B41FA5}">
                      <a16:colId xmlns:a16="http://schemas.microsoft.com/office/drawing/2014/main" val="117605155"/>
                    </a:ext>
                  </a:extLst>
                </a:gridCol>
              </a:tblGrid>
              <a:tr h="76754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Estación de Transferencia de Residuos Sólidos Urbanos 2015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81862"/>
                  </a:ext>
                </a:extLst>
              </a:tr>
              <a:tr h="2797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39670"/>
                  </a:ext>
                </a:extLst>
              </a:tr>
              <a:tr h="42449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57342"/>
                  </a:ext>
                </a:extLst>
              </a:tr>
              <a:tr h="4372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138.23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1,658.76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extLst>
                  <a:ext uri="{0D108BD9-81ED-4DB2-BD59-A6C34878D82A}">
                    <a16:rowId xmlns:a16="http://schemas.microsoft.com/office/drawing/2014/main" val="2571124014"/>
                  </a:ext>
                </a:extLst>
              </a:tr>
              <a:tr h="37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84.67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1,016.04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extLst>
                  <a:ext uri="{0D108BD9-81ED-4DB2-BD59-A6C34878D82A}">
                    <a16:rowId xmlns:a16="http://schemas.microsoft.com/office/drawing/2014/main" val="903739390"/>
                  </a:ext>
                </a:extLst>
              </a:tr>
              <a:tr h="3773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 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144.41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1,732.92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extLst>
                  <a:ext uri="{0D108BD9-81ED-4DB2-BD59-A6C34878D82A}">
                    <a16:rowId xmlns:a16="http://schemas.microsoft.com/office/drawing/2014/main" val="2914409903"/>
                  </a:ext>
                </a:extLst>
              </a:tr>
              <a:tr h="338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244.19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2,930.28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extLst>
                  <a:ext uri="{0D108BD9-81ED-4DB2-BD59-A6C34878D82A}">
                    <a16:rowId xmlns:a16="http://schemas.microsoft.com/office/drawing/2014/main" val="1607739392"/>
                  </a:ext>
                </a:extLst>
              </a:tr>
              <a:tr h="322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20.38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611.50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7,338.00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44" marR="8244" marT="8244" marB="0" anchor="ctr"/>
                </a:tc>
                <a:extLst>
                  <a:ext uri="{0D108BD9-81ED-4DB2-BD59-A6C34878D82A}">
                    <a16:rowId xmlns:a16="http://schemas.microsoft.com/office/drawing/2014/main" val="3080179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9821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3</cp:revision>
  <dcterms:created xsi:type="dcterms:W3CDTF">2021-11-08T19:23:58Z</dcterms:created>
  <dcterms:modified xsi:type="dcterms:W3CDTF">2021-11-08T20:55:31Z</dcterms:modified>
</cp:coreProperties>
</file>