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010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7905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3880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830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595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4329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334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452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859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0390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780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92186-F6A4-4156-AED2-CE842232C6FD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61591-0630-4291-80F4-66502E20E7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17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272240"/>
              </p:ext>
            </p:extLst>
          </p:nvPr>
        </p:nvGraphicFramePr>
        <p:xfrm>
          <a:off x="1300162" y="1473806"/>
          <a:ext cx="10072689" cy="350361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03089">
                  <a:extLst>
                    <a:ext uri="{9D8B030D-6E8A-4147-A177-3AD203B41FA5}">
                      <a16:colId xmlns:a16="http://schemas.microsoft.com/office/drawing/2014/main" val="358719749"/>
                    </a:ext>
                  </a:extLst>
                </a:gridCol>
                <a:gridCol w="1844815">
                  <a:extLst>
                    <a:ext uri="{9D8B030D-6E8A-4147-A177-3AD203B41FA5}">
                      <a16:colId xmlns:a16="http://schemas.microsoft.com/office/drawing/2014/main" val="1442494621"/>
                    </a:ext>
                  </a:extLst>
                </a:gridCol>
                <a:gridCol w="1881711">
                  <a:extLst>
                    <a:ext uri="{9D8B030D-6E8A-4147-A177-3AD203B41FA5}">
                      <a16:colId xmlns:a16="http://schemas.microsoft.com/office/drawing/2014/main" val="2830622702"/>
                    </a:ext>
                  </a:extLst>
                </a:gridCol>
                <a:gridCol w="2121537">
                  <a:extLst>
                    <a:ext uri="{9D8B030D-6E8A-4147-A177-3AD203B41FA5}">
                      <a16:colId xmlns:a16="http://schemas.microsoft.com/office/drawing/2014/main" val="2544797322"/>
                    </a:ext>
                  </a:extLst>
                </a:gridCol>
                <a:gridCol w="2121537">
                  <a:extLst>
                    <a:ext uri="{9D8B030D-6E8A-4147-A177-3AD203B41FA5}">
                      <a16:colId xmlns:a16="http://schemas.microsoft.com/office/drawing/2014/main" val="2481726145"/>
                    </a:ext>
                  </a:extLst>
                </a:gridCol>
              </a:tblGrid>
              <a:tr h="962025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Estación de Transferencia de Residuos Sólidos Urbanos 2016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950814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782505"/>
                  </a:ext>
                </a:extLst>
              </a:tr>
              <a:tr h="43815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365811"/>
                  </a:ext>
                </a:extLst>
              </a:tr>
              <a:tr h="3927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145.39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1,744.68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08721862"/>
                  </a:ext>
                </a:extLst>
              </a:tr>
              <a:tr h="4279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89.06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1,068.72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3745079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151.89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1,822.68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419872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Corona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256.83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3,081.96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793868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26,841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21.44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643.17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7,718.04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1774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5375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153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2021-11-08T19:37:51Z</dcterms:created>
  <dcterms:modified xsi:type="dcterms:W3CDTF">2021-11-08T20:53:40Z</dcterms:modified>
</cp:coreProperties>
</file>