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7163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308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277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147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447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0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997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8143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01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922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0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34E87-5863-44A2-97DC-2FAB46231D9F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EDFA1-334F-45EB-BE90-FBD85FE5A4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5966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173806"/>
              </p:ext>
            </p:extLst>
          </p:nvPr>
        </p:nvGraphicFramePr>
        <p:xfrm>
          <a:off x="1457326" y="1601004"/>
          <a:ext cx="9401175" cy="35179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14573">
                  <a:extLst>
                    <a:ext uri="{9D8B030D-6E8A-4147-A177-3AD203B41FA5}">
                      <a16:colId xmlns:a16="http://schemas.microsoft.com/office/drawing/2014/main" val="626222441"/>
                    </a:ext>
                  </a:extLst>
                </a:gridCol>
                <a:gridCol w="1370137">
                  <a:extLst>
                    <a:ext uri="{9D8B030D-6E8A-4147-A177-3AD203B41FA5}">
                      <a16:colId xmlns:a16="http://schemas.microsoft.com/office/drawing/2014/main" val="2896052589"/>
                    </a:ext>
                  </a:extLst>
                </a:gridCol>
                <a:gridCol w="1756263">
                  <a:extLst>
                    <a:ext uri="{9D8B030D-6E8A-4147-A177-3AD203B41FA5}">
                      <a16:colId xmlns:a16="http://schemas.microsoft.com/office/drawing/2014/main" val="1609985837"/>
                    </a:ext>
                  </a:extLst>
                </a:gridCol>
                <a:gridCol w="1980101">
                  <a:extLst>
                    <a:ext uri="{9D8B030D-6E8A-4147-A177-3AD203B41FA5}">
                      <a16:colId xmlns:a16="http://schemas.microsoft.com/office/drawing/2014/main" val="1174212043"/>
                    </a:ext>
                  </a:extLst>
                </a:gridCol>
                <a:gridCol w="1980101">
                  <a:extLst>
                    <a:ext uri="{9D8B030D-6E8A-4147-A177-3AD203B41FA5}">
                      <a16:colId xmlns:a16="http://schemas.microsoft.com/office/drawing/2014/main" val="3172817931"/>
                    </a:ext>
                  </a:extLst>
                </a:gridCol>
              </a:tblGrid>
              <a:tr h="731838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Estación de Transferencia de Residuos Sólidos Urbanos 2017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37000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74712"/>
                  </a:ext>
                </a:extLst>
              </a:tr>
              <a:tr h="43815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5668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1,752.00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7863137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89.43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1,073.16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401589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 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152.53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1,830.36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377394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257.92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3,095.04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32829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26841.00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21.53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645.88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7,750.56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2468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0975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153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2021-11-08T19:59:21Z</dcterms:created>
  <dcterms:modified xsi:type="dcterms:W3CDTF">2021-11-08T20:52:09Z</dcterms:modified>
</cp:coreProperties>
</file>