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363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224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699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03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340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01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95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645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240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0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57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570E7-0E5E-4769-873B-15545924AEE7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F0607-7235-422E-8AFF-F6174FE0EC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20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2010.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757704"/>
              </p:ext>
            </p:extLst>
          </p:nvPr>
        </p:nvGraphicFramePr>
        <p:xfrm>
          <a:off x="1271588" y="1250950"/>
          <a:ext cx="9472613" cy="35438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92026">
                  <a:extLst>
                    <a:ext uri="{9D8B030D-6E8A-4147-A177-3AD203B41FA5}">
                      <a16:colId xmlns:a16="http://schemas.microsoft.com/office/drawing/2014/main" val="663874515"/>
                    </a:ext>
                  </a:extLst>
                </a:gridCol>
                <a:gridCol w="2433733">
                  <a:extLst>
                    <a:ext uri="{9D8B030D-6E8A-4147-A177-3AD203B41FA5}">
                      <a16:colId xmlns:a16="http://schemas.microsoft.com/office/drawing/2014/main" val="1211323530"/>
                    </a:ext>
                  </a:extLst>
                </a:gridCol>
                <a:gridCol w="1515618">
                  <a:extLst>
                    <a:ext uri="{9D8B030D-6E8A-4147-A177-3AD203B41FA5}">
                      <a16:colId xmlns:a16="http://schemas.microsoft.com/office/drawing/2014/main" val="1668269069"/>
                    </a:ext>
                  </a:extLst>
                </a:gridCol>
                <a:gridCol w="1515618">
                  <a:extLst>
                    <a:ext uri="{9D8B030D-6E8A-4147-A177-3AD203B41FA5}">
                      <a16:colId xmlns:a16="http://schemas.microsoft.com/office/drawing/2014/main" val="2370535003"/>
                    </a:ext>
                  </a:extLst>
                </a:gridCol>
                <a:gridCol w="1515618">
                  <a:extLst>
                    <a:ext uri="{9D8B030D-6E8A-4147-A177-3AD203B41FA5}">
                      <a16:colId xmlns:a16="http://schemas.microsoft.com/office/drawing/2014/main" val="4240198870"/>
                    </a:ext>
                  </a:extLst>
                </a:gridCol>
              </a:tblGrid>
              <a:tr h="735013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Estación de Transferencia de Residuos Sólidos Urbanos 2018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94170"/>
                  </a:ext>
                </a:extLst>
              </a:tr>
              <a:tr h="26048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951763"/>
                  </a:ext>
                </a:extLst>
              </a:tr>
              <a:tr h="40369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010967"/>
                  </a:ext>
                </a:extLst>
              </a:tr>
              <a:tr h="521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1752.00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extLst>
                  <a:ext uri="{0D108BD9-81ED-4DB2-BD59-A6C34878D82A}">
                    <a16:rowId xmlns:a16="http://schemas.microsoft.com/office/drawing/2014/main" val="1423943898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90.43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1085.16</a:t>
                      </a:r>
                      <a:endParaRPr lang="es-MX" sz="1400" b="0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extLst>
                  <a:ext uri="{0D108BD9-81ED-4DB2-BD59-A6C34878D82A}">
                    <a16:rowId xmlns:a16="http://schemas.microsoft.com/office/drawing/2014/main" val="1117105836"/>
                  </a:ext>
                </a:extLst>
              </a:tr>
              <a:tr h="419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1877.76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extLst>
                  <a:ext uri="{0D108BD9-81ED-4DB2-BD59-A6C34878D82A}">
                    <a16:rowId xmlns:a16="http://schemas.microsoft.com/office/drawing/2014/main" val="2941359893"/>
                  </a:ext>
                </a:extLst>
              </a:tr>
              <a:tr h="45263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262.55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3150.60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extLst>
                  <a:ext uri="{0D108BD9-81ED-4DB2-BD59-A6C34878D82A}">
                    <a16:rowId xmlns:a16="http://schemas.microsoft.com/office/drawing/2014/main" val="1978420639"/>
                  </a:ext>
                </a:extLst>
              </a:tr>
              <a:tr h="209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21.85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655.46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7865.52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41" marR="8741" marT="8741" marB="0" anchor="ctr"/>
                </a:tc>
                <a:extLst>
                  <a:ext uri="{0D108BD9-81ED-4DB2-BD59-A6C34878D82A}">
                    <a16:rowId xmlns:a16="http://schemas.microsoft.com/office/drawing/2014/main" val="1968623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241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2</cp:revision>
  <dcterms:created xsi:type="dcterms:W3CDTF">2021-11-08T20:10:46Z</dcterms:created>
  <dcterms:modified xsi:type="dcterms:W3CDTF">2021-11-08T20:50:51Z</dcterms:modified>
</cp:coreProperties>
</file>