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360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98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62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285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611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565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4943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808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604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017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217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6C536-C5F3-4581-991A-33D851493234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3A392-B88C-472E-B50E-D221AB9447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473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842" y="4254570"/>
            <a:ext cx="6890158" cy="260342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2020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997960"/>
              </p:ext>
            </p:extLst>
          </p:nvPr>
        </p:nvGraphicFramePr>
        <p:xfrm>
          <a:off x="1528763" y="1471612"/>
          <a:ext cx="9286875" cy="36666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00186">
                  <a:extLst>
                    <a:ext uri="{9D8B030D-6E8A-4147-A177-3AD203B41FA5}">
                      <a16:colId xmlns:a16="http://schemas.microsoft.com/office/drawing/2014/main" val="2865263685"/>
                    </a:ext>
                  </a:extLst>
                </a:gridCol>
                <a:gridCol w="1883221">
                  <a:extLst>
                    <a:ext uri="{9D8B030D-6E8A-4147-A177-3AD203B41FA5}">
                      <a16:colId xmlns:a16="http://schemas.microsoft.com/office/drawing/2014/main" val="2677039392"/>
                    </a:ext>
                  </a:extLst>
                </a:gridCol>
                <a:gridCol w="1606278">
                  <a:extLst>
                    <a:ext uri="{9D8B030D-6E8A-4147-A177-3AD203B41FA5}">
                      <a16:colId xmlns:a16="http://schemas.microsoft.com/office/drawing/2014/main" val="1129790376"/>
                    </a:ext>
                  </a:extLst>
                </a:gridCol>
                <a:gridCol w="1698595">
                  <a:extLst>
                    <a:ext uri="{9D8B030D-6E8A-4147-A177-3AD203B41FA5}">
                      <a16:colId xmlns:a16="http://schemas.microsoft.com/office/drawing/2014/main" val="850192145"/>
                    </a:ext>
                  </a:extLst>
                </a:gridCol>
                <a:gridCol w="1698595">
                  <a:extLst>
                    <a:ext uri="{9D8B030D-6E8A-4147-A177-3AD203B41FA5}">
                      <a16:colId xmlns:a16="http://schemas.microsoft.com/office/drawing/2014/main" val="1608823957"/>
                    </a:ext>
                  </a:extLst>
                </a:gridCol>
              </a:tblGrid>
              <a:tr h="68580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Estación de Transferencia de Residuos Sólidos Urbanos 2020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67821"/>
                  </a:ext>
                </a:extLst>
              </a:tr>
              <a:tr h="29970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10845"/>
                  </a:ext>
                </a:extLst>
              </a:tr>
              <a:tr h="47181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624621"/>
                  </a:ext>
                </a:extLst>
              </a:tr>
              <a:tr h="5857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6370.00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155.14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1861.68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4489113"/>
                  </a:ext>
                </a:extLst>
              </a:tr>
              <a:tr h="4827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3902.00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1140.36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5298563"/>
                  </a:ext>
                </a:extLst>
              </a:tr>
              <a:tr h="4489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6655.00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1944.96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4155376"/>
                  </a:ext>
                </a:extLst>
              </a:tr>
              <a:tr h="45047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Corona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11253.00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274.06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3288.72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0406509"/>
                  </a:ext>
                </a:extLst>
              </a:tr>
              <a:tr h="241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28180.00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22.88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686.31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8235.72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130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6581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153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2</cp:revision>
  <dcterms:created xsi:type="dcterms:W3CDTF">2021-11-08T20:32:10Z</dcterms:created>
  <dcterms:modified xsi:type="dcterms:W3CDTF">2021-11-08T22:47:20Z</dcterms:modified>
</cp:coreProperties>
</file>