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B6C73-3AD8-C6FC-85FA-270E354D48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2DA55B5-F925-24EC-CCA4-D1049D6D2E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A9C9A9-47B1-90D4-D6CB-E7BC487DE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90A2-0950-4BCD-9929-BC1B054E065A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44DA6E-C6A1-00A3-4624-22D3D4BED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C55878-12AE-7EE9-1D37-CA2F21364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74C2-5E6E-4382-BA8C-FB138CD315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4682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9E91C4-957B-D3C3-6789-738CDABBC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B3C6C1-A9B8-BB8C-73D4-697185CBE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330470-D858-2CA3-9DB1-BA53D2C69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90A2-0950-4BCD-9929-BC1B054E065A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0EED2E0-8CE9-B2CA-17B6-64CF46D2F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C6EEB2F-97B7-EDBF-0363-08612B154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74C2-5E6E-4382-BA8C-FB138CD315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4242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7FD4DB-1BD3-61E9-C4D5-434344BC5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330EBC3-9502-A8BA-6D1F-F95CDE5704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3ACE58-3609-7341-E578-02C8A3D3C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90A2-0950-4BCD-9929-BC1B054E065A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D091F9-0DF2-BFA1-37B1-50C8803C5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B069D97-CD9F-A9FA-701A-D0A0EF21E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74C2-5E6E-4382-BA8C-FB138CD315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7536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BFAC76-30AB-D7A8-B55C-CDDE97500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3C6630-FF3D-FFCB-C1B5-49D90800F8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E870C88-C0A5-C3A5-0B99-5A3AA1E271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EED52ED-A328-5F7A-CC4B-189681D28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90A2-0950-4BCD-9929-BC1B054E065A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E673C41-5430-D0C1-C76A-C0D66A954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2D438E-6499-5737-6773-9A3098C97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74C2-5E6E-4382-BA8C-FB138CD315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9704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E104AB-C090-84F5-AE5C-7EA68CCC0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1A18AA7-2109-06F4-815A-2A66CEBFA3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776BFC7-938A-C39D-4D52-46F8175316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D9ACF12-7FD6-81EF-E964-60482EADC3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69FDDF1-1AE8-8A50-EB63-B0EAB75223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3C22E25-6FBC-D859-219C-F0B73AA07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90A2-0950-4BCD-9929-BC1B054E065A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E5BE36F-C521-6EB2-F677-883B8CA6D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BB4067A-8BF8-0D7E-14F5-7D2C150CF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74C2-5E6E-4382-BA8C-FB138CD315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956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DA8D19-43CA-970B-39C5-045774BE4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45C892-CED1-3936-2D06-6B8E09ED1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90A2-0950-4BCD-9929-BC1B054E065A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CC7C72B-014B-1679-6CD7-F768A8DDF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0BF2851-3323-2DE7-CFC5-C28533937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74C2-5E6E-4382-BA8C-FB138CD315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4329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6F058F9-B409-4787-A90F-51A36B2EB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90A2-0950-4BCD-9929-BC1B054E065A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5B66428-AB11-B02F-8994-BB271DF63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A1E42FA-46D5-60C0-70B2-D272FB48D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74C2-5E6E-4382-BA8C-FB138CD315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62122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118BD2-78A8-56B9-627E-EF1B11C46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DAABC62-7DFE-42B3-915A-E75BD4263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1552174-2AED-9D7B-8989-1EF8A0AF3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A20043C-EE4F-3837-9937-DFCAD9CAE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90A2-0950-4BCD-9929-BC1B054E065A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E9F50E7-E199-F923-2114-C08CB1D75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2252DA1-63FB-A81D-9FC8-48B5306D9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74C2-5E6E-4382-BA8C-FB138CD315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71147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8A881B-36CD-6AC8-55CE-395DE5999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EEAB6DB-D75D-F415-9CF0-BDF2365106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B2472DE-87FE-CFDF-4E30-0BCD2DDDB8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EF8300-7BEA-96D2-F938-1CCB72153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90A2-0950-4BCD-9929-BC1B054E065A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E527D99-C93A-0250-8CDB-A01AC1F98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2F89BCA-3C85-3EE5-2AA7-EF34D9D37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74C2-5E6E-4382-BA8C-FB138CD315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6550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2F2D64-F777-72FB-7AC1-F76040EF2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875FC65-67B7-0345-574E-1C33A15BFD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B434B8-E78B-8B60-8199-9D32613C7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90A2-0950-4BCD-9929-BC1B054E065A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99576C-6A8F-F3A0-BC87-C424A2441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46BC56-57C8-96BB-6ED3-B9CBA9969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74C2-5E6E-4382-BA8C-FB138CD315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8080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ABC19A1-C66B-2303-DBCA-3AA0081748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56C237E-3EEA-3462-2BDE-033EE2094D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E257-DA21-34BB-6FDF-7EA0B8812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90A2-0950-4BCD-9929-BC1B054E065A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96D255-B7A4-C065-BABE-EA279A064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DD8ACF-ACB7-03E3-4EDC-EDEE456FA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74C2-5E6E-4382-BA8C-FB138CD315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9619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8DD1EF4-B099-836B-038F-8B05F237F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26A9BA3-291E-F887-52DA-762458B18B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582D19-97E9-4495-45E9-047E52A9DD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990A2-0950-4BCD-9929-BC1B054E065A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B93F27-8E68-C105-B0BE-18E291DA4B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D25BF6-82D9-B44B-5A11-E028AD04B8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874C2-5E6E-4382-BA8C-FB138CD315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388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81D7F797-9BD6-273E-F312-F8AF406072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31" y="158538"/>
            <a:ext cx="2413166" cy="99001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44E8CAD-B92C-F61A-7318-9D073685641A}"/>
              </a:ext>
            </a:extLst>
          </p:cNvPr>
          <p:cNvSpPr txBox="1"/>
          <p:nvPr/>
        </p:nvSpPr>
        <p:spPr>
          <a:xfrm>
            <a:off x="2358274" y="5558677"/>
            <a:ext cx="781072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latin typeface="Arial Nova Light" panose="020B0304020202020204" pitchFamily="34" charset="0"/>
              </a:rPr>
              <a:t>Variables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200" dirty="0">
                <a:latin typeface="Arial Nova Light" panose="020B0304020202020204" pitchFamily="34" charset="0"/>
              </a:rPr>
              <a:t>Los datos corresponde al segundo semestre del año 2022.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200" dirty="0">
                <a:latin typeface="Arial Nova Light" panose="020B0304020202020204" pitchFamily="34" charset="0"/>
              </a:rPr>
              <a:t>Los RME han sido recolectados con el número de autorización DR1696/22.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200" dirty="0">
                <a:latin typeface="Arial Nova Light" panose="020B0304020202020204" pitchFamily="34" charset="0"/>
              </a:rPr>
              <a:t>Los residuos de manejo especial son pesados en báscula al llegar al relleno sanitario intermunicipal Simar Sureste.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200" dirty="0">
                <a:latin typeface="Arial Nova Light" panose="020B0304020202020204" pitchFamily="34" charset="0"/>
              </a:rPr>
              <a:t>Los datos son oficiales para el Simar Sureste.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C52791B-5954-97D9-457B-8256B8980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7934" y="1243418"/>
            <a:ext cx="7967412" cy="4313847"/>
          </a:xfrm>
          <a:prstGeom prst="rect">
            <a:avLst/>
          </a:prstGeom>
        </p:spPr>
      </p:pic>
      <p:pic>
        <p:nvPicPr>
          <p:cNvPr id="8" name="Imagen 7" descr="Logotipo&#10;&#10;Descripción generada automáticamente">
            <a:extLst>
              <a:ext uri="{FF2B5EF4-FFF2-40B4-BE49-F238E27FC236}">
                <a16:creationId xmlns:a16="http://schemas.microsoft.com/office/drawing/2014/main" id="{61169162-FB47-AB00-3A03-6DF646A3B1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002" y="5701970"/>
            <a:ext cx="878840" cy="897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8415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</TotalTime>
  <Words>50</Words>
  <Application>Microsoft Office PowerPoint</Application>
  <PresentationFormat>Panorámica</PresentationFormat>
  <Paragraphs>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Arial Nova Light</vt:lpstr>
      <vt:lpstr>Calibri</vt:lpstr>
      <vt:lpstr>Calibri Light</vt:lpstr>
      <vt:lpstr>Wingdings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JESUS ALEXIS ZEPEDA VALENCIA</dc:creator>
  <cp:lastModifiedBy>JESUS ALEXIS ZEPEDA VALENCIA</cp:lastModifiedBy>
  <cp:revision>3</cp:revision>
  <dcterms:created xsi:type="dcterms:W3CDTF">2023-01-10T15:44:34Z</dcterms:created>
  <dcterms:modified xsi:type="dcterms:W3CDTF">2023-01-10T16:27:25Z</dcterms:modified>
</cp:coreProperties>
</file>