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17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116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751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130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589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043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861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101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768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513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80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7180F-9F1F-4BCC-AC55-34538F0B3667}" type="datetimeFigureOut">
              <a:rPr lang="es-MX" smtClean="0"/>
              <a:t>05/11/2021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6C9AE-EF2A-446C-805C-514929D1CE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467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356612"/>
              </p:ext>
            </p:extLst>
          </p:nvPr>
        </p:nvGraphicFramePr>
        <p:xfrm>
          <a:off x="1757363" y="1638580"/>
          <a:ext cx="9792000" cy="356399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28966">
                  <a:extLst>
                    <a:ext uri="{9D8B030D-6E8A-4147-A177-3AD203B41FA5}">
                      <a16:colId xmlns:a16="http://schemas.microsoft.com/office/drawing/2014/main" val="814437241"/>
                    </a:ext>
                  </a:extLst>
                </a:gridCol>
                <a:gridCol w="1716413">
                  <a:extLst>
                    <a:ext uri="{9D8B030D-6E8A-4147-A177-3AD203B41FA5}">
                      <a16:colId xmlns:a16="http://schemas.microsoft.com/office/drawing/2014/main" val="1865321954"/>
                    </a:ext>
                  </a:extLst>
                </a:gridCol>
                <a:gridCol w="1392827">
                  <a:extLst>
                    <a:ext uri="{9D8B030D-6E8A-4147-A177-3AD203B41FA5}">
                      <a16:colId xmlns:a16="http://schemas.microsoft.com/office/drawing/2014/main" val="1353062028"/>
                    </a:ext>
                  </a:extLst>
                </a:gridCol>
                <a:gridCol w="1688276">
                  <a:extLst>
                    <a:ext uri="{9D8B030D-6E8A-4147-A177-3AD203B41FA5}">
                      <a16:colId xmlns:a16="http://schemas.microsoft.com/office/drawing/2014/main" val="2721560169"/>
                    </a:ext>
                  </a:extLst>
                </a:gridCol>
                <a:gridCol w="1477242">
                  <a:extLst>
                    <a:ext uri="{9D8B030D-6E8A-4147-A177-3AD203B41FA5}">
                      <a16:colId xmlns:a16="http://schemas.microsoft.com/office/drawing/2014/main" val="1288861577"/>
                    </a:ext>
                  </a:extLst>
                </a:gridCol>
                <a:gridCol w="1688276">
                  <a:extLst>
                    <a:ext uri="{9D8B030D-6E8A-4147-A177-3AD203B41FA5}">
                      <a16:colId xmlns:a16="http://schemas.microsoft.com/office/drawing/2014/main" val="473822345"/>
                    </a:ext>
                  </a:extLst>
                </a:gridCol>
              </a:tblGrid>
              <a:tr h="518399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s-MX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Neumáticos </a:t>
                      </a:r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acopiados y enviados para tratamiento en cementera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405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</a:t>
                      </a:r>
                      <a:endParaRPr lang="es-MX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MX" sz="16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</a:t>
                      </a:r>
                      <a:endParaRPr lang="es-MX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MX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</a:t>
                      </a:r>
                      <a:endParaRPr lang="es-MX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MX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285455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2009-2010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9,820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2015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2,130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2020-2021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2l253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343223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2,100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2016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10,606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975791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2,300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2017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2,079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016808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3,980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2018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4,599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940029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3,780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2019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</a:rPr>
                        <a:t>4,340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>
                          <a:effectLst/>
                        </a:rPr>
                        <a:t> 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 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0870351"/>
                  </a:ext>
                </a:extLst>
              </a:tr>
              <a:tr h="4536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47,987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5424835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84679" y="5549730"/>
            <a:ext cx="1190625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</a:t>
            </a:r>
            <a:r>
              <a:rPr lang="es-MX" sz="1000" b="1" dirty="0">
                <a:solidFill>
                  <a:schemeClr val="tx1"/>
                </a:solidFill>
                <a:latin typeface="PFAgoraSansPro-Light" pitchFamily="2" charset="0"/>
              </a:rPr>
              <a:t>: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 smtClean="0">
                <a:latin typeface="PFAgoraSansPro-Light" pitchFamily="2" charset="0"/>
              </a:rPr>
              <a:t>Los totales son recabados al momento de hacer el traslado a la cementera.</a:t>
            </a:r>
            <a:endParaRPr lang="es-MX" sz="1000" dirty="0">
              <a:latin typeface="PFAgoraSansPro-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1890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54</Words>
  <Application>Microsoft Office PowerPoint</Application>
  <PresentationFormat>Panorámica</PresentationFormat>
  <Paragraphs>41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5</cp:revision>
  <dcterms:created xsi:type="dcterms:W3CDTF">2021-11-03T21:02:10Z</dcterms:created>
  <dcterms:modified xsi:type="dcterms:W3CDTF">2021-11-05T21:58:20Z</dcterms:modified>
</cp:coreProperties>
</file>